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4FB57C6-5B54-45C3-A387-F8C561FC5CFB}">
  <a:tblStyle styleId="{04FB57C6-5B54-45C3-A387-F8C561FC5CF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804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61715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>
            <a:alpha val="3308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hyperlink" Target="http://blogs.kxan.com/files/2012/11/lake_effect_snow2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 Masses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6002625" y="274650"/>
            <a:ext cx="2684100" cy="1841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The Lake Effect </a:t>
            </a:r>
          </a:p>
        </p:txBody>
      </p:sp>
      <p:pic>
        <p:nvPicPr>
          <p:cNvPr id="143" name="Shape 143" descr="http://nca2009.globalchange.gov/sites/default/files/images/2_National_Page38-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-111275"/>
            <a:ext cx="5629200" cy="49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 descr="http://blogs.kxan.com/files/2012/11/lake_effect_snow2.jpg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04267" y="3378200"/>
            <a:ext cx="4639733" cy="347979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228600" y="4697075"/>
            <a:ext cx="5172000" cy="193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/>
              <a:t>Continental polar air mass moves across the Great Lakes, and the result is _______ in Buffalo and Rochester NY.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Maritime tropical air masses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kind of weather do maritime tropical air masses bring to the south eastern part of the US?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what would happen when a continental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polar air mass meets a m</a:t>
            </a:r>
            <a:r>
              <a:rPr lang="en-US"/>
              <a:t>aritime tropical air mass in the winter? </a:t>
            </a:r>
          </a:p>
          <a:p>
            <a:pPr marR="0" lvl="1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something called a N’oreaster in the New England states.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9050"/>
            <a:ext cx="8534400" cy="681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Front is simply the boundary between air masses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Shape 165" descr="http://ww2010.atmos.uiuc.edu/guides/mtr/af/arms/gifs/trp1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2380" y="2133600"/>
            <a:ext cx="5311619" cy="4219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 descr="http://www.atmos.illinois.edu/earths_atmosphere/images/airmasses_fronts/dissipation_stage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2302" y="2133600"/>
            <a:ext cx="3809999" cy="29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Shape 173" descr="http://www.grossmont.edu/scotttherkalsen/physical/lecture%20resources/dif.%20lectures/8%20weather/img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0169" y="609600"/>
            <a:ext cx="9305906" cy="6030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Cold front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Shape 180" descr="http://t0.gstatic.com/images?q=tbn:ANd9GcSvZ-t-tEjq3TdN5sQuxYte7AR1yZD4f03IUND0Bh4jz_Oyilwj:www.nauticed.org/images/excerpts/cold-front-advanc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619633"/>
            <a:ext cx="8610599" cy="4883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Shape 187" descr="http://www.atmos.illinois.edu/earths_atmosphere/images/airmasses_fronts/warm_fro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8400" y="1447800"/>
            <a:ext cx="5743575" cy="4699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Shape 194" descr="http://www.hpc.ncep.noaa.gov/noaa/noaa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367054"/>
            <a:ext cx="7848599" cy="6271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answer the following: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you live in Georgia – what weather would you expect to see later tonite or tomorrow?</a:t>
            </a:r>
          </a:p>
          <a:p>
            <a:pPr marL="342900" marR="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write down two states that currently have cold fronts in them.</a:t>
            </a:r>
          </a:p>
          <a:p>
            <a:pPr marL="342900" marR="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what two state have a low pressure centered in them?  What weather are they experiencing.</a:t>
            </a:r>
          </a:p>
          <a:p>
            <a:pPr marL="342900" marR="0" lvl="0" indent="-342900" algn="l" rtl="0"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there is snow to the north in canada, what would it take for us to have snow here in the missoula valley?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Shape 207" descr="National Weather Outloo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04800"/>
            <a:ext cx="7772400" cy="6217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 has mass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air mass is a</a:t>
            </a:r>
            <a:r>
              <a:rPr lang="en-US"/>
              <a:t>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body of air that is uniform </a:t>
            </a:r>
            <a:r>
              <a:rPr lang="en-US" b="1"/>
              <a:t>in</a:t>
            </a: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temperature</a:t>
            </a:r>
            <a:r>
              <a:rPr lang="en-US" b="1"/>
              <a:t>, humidity and pressure</a:t>
            </a:r>
            <a:r>
              <a:rPr lang="en-US"/>
              <a:t>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How do we know air has mass?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Air masses are named by where they form: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W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would a cold dry air mass form?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Where would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warm and humid air mass? </a:t>
            </a:r>
          </a:p>
          <a:p>
            <a:pPr marL="0" marR="0" lvl="0" indent="0" algn="l" rtl="0">
              <a:spcBef>
                <a:spcPts val="640"/>
              </a:spcBef>
              <a:buNone/>
            </a:pPr>
            <a:endParaRPr sz="3200" b="0" i="0" u="none" strike="noStrike" cap="non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 Pressure in a bottle 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Chart - draw this in your notes: </a:t>
            </a:r>
          </a:p>
        </p:txBody>
      </p:sp>
      <p:graphicFrame>
        <p:nvGraphicFramePr>
          <p:cNvPr id="98" name="Shape 98"/>
          <p:cNvGraphicFramePr/>
          <p:nvPr/>
        </p:nvGraphicFramePr>
        <p:xfrm>
          <a:off x="1447800" y="2362200"/>
          <a:ext cx="6096000" cy="3962400"/>
        </p:xfrm>
        <a:graphic>
          <a:graphicData uri="http://schemas.openxmlformats.org/drawingml/2006/table">
            <a:tbl>
              <a:tblPr firstRow="1" bandRow="1">
                <a:noFill/>
                <a:tableStyleId>{04FB57C6-5B54-45C3-A387-F8C561FC5CFB}</a:tableStyleId>
              </a:tblPr>
              <a:tblGrid>
                <a:gridCol w="2032000"/>
                <a:gridCol w="2032000"/>
                <a:gridCol w="2032000"/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/>
                        <a:t>Number of pumps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Mass (g)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Mass gained/lost </a:t>
                      </a:r>
                    </a:p>
                  </a:txBody>
                  <a:tcPr marL="91450" marR="91450" marT="45725" marB="45725"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0 (initial)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25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50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75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100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150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200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Classifying air masses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 masses are classified </a:t>
            </a: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the surface over which they form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their overall temperature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4 basic types: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Continental polar = dry and cool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Continental tropical = dry and warm/hot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Maritime polar = humid and cool</a:t>
            </a:r>
          </a:p>
          <a:p>
            <a:pPr marL="1143000" marR="0" lvl="2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Maritime tropical = humid and warm/hot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Shape 111" descr="http://www.richhoffmanclass.com/images/chapter8/air_mass_source_region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399" y="457200"/>
            <a:ext cx="8394915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M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odification of air masses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24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 masses can modify as they travel – 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Canadian frigid air mass heads to Mexico – what happens to it as it travels?  What happens to the weather in the area it is traveling through?</a:t>
            </a:r>
          </a:p>
          <a:p>
            <a:pPr marL="457200" marR="0" lvl="0" indent="0" algn="l" rtl="0">
              <a:spcBef>
                <a:spcPts val="560"/>
              </a:spcBef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81000" y="2446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What is the result?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Shape 124" descr="http://www.sir-ray.com/Chapte4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141535"/>
            <a:ext cx="8305800" cy="543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285125" y="435200"/>
            <a:ext cx="2184300" cy="569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Predict what the weather map would look like in this situation.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9322" y="136200"/>
            <a:ext cx="6459576" cy="599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050" y="60649"/>
            <a:ext cx="8684224" cy="565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369100" y="5792525"/>
            <a:ext cx="8619900" cy="106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560"/>
              </a:spcBef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Continental polar moves south what is the weather in Montana? In Wisconsin? Georgia?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</Words>
  <Application>Microsoft Office PowerPoint</Application>
  <PresentationFormat>On-screen Show (4:3)</PresentationFormat>
  <Paragraphs>46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Air Masses</vt:lpstr>
      <vt:lpstr>Air has mass</vt:lpstr>
      <vt:lpstr>Air Pressure in a bottle </vt:lpstr>
      <vt:lpstr>Classifying air masses</vt:lpstr>
      <vt:lpstr>PowerPoint Presentation</vt:lpstr>
      <vt:lpstr>Modification of air masses</vt:lpstr>
      <vt:lpstr>What is the result?</vt:lpstr>
      <vt:lpstr>PowerPoint Presentation</vt:lpstr>
      <vt:lpstr>PowerPoint Presentation</vt:lpstr>
      <vt:lpstr>The Lake Effect </vt:lpstr>
      <vt:lpstr>Maritime tropical air masses</vt:lpstr>
      <vt:lpstr>PowerPoint Presentation</vt:lpstr>
      <vt:lpstr>A Front is simply the boundary between air masses</vt:lpstr>
      <vt:lpstr>PowerPoint Presentation</vt:lpstr>
      <vt:lpstr>A Cold front</vt:lpstr>
      <vt:lpstr>PowerPoint Presentation</vt:lpstr>
      <vt:lpstr>PowerPoint Presentation</vt:lpstr>
      <vt:lpstr>Please answer the following: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Masses</dc:title>
  <dc:creator>Patrick T. Murphy</dc:creator>
  <cp:lastModifiedBy>isc</cp:lastModifiedBy>
  <cp:revision>1</cp:revision>
  <dcterms:modified xsi:type="dcterms:W3CDTF">2017-01-11T21:00:20Z</dcterms:modified>
</cp:coreProperties>
</file>